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380768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三月三十日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3ABFA73-4EF4-DEB7-6BFD-466B2C0EA7A0}"/>
              </a:ext>
            </a:extLst>
          </p:cNvPr>
          <p:cNvSpPr txBox="1"/>
          <p:nvPr/>
        </p:nvSpPr>
        <p:spPr>
          <a:xfrm>
            <a:off x="2418126" y="1325190"/>
            <a:ext cx="8613396" cy="3907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第二十課   勤勞的小工蜂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每詞語寫一行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1.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蜂后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雄蜂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3.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工蜂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4.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合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羣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5.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繁重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6.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蜂巢   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7.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負起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8.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責任 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9.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守護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10.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野外 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11.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花蜜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12. 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舌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頭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13.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收集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14.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製成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15.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蜂蜜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16.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儲藏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17.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任務    </a:t>
            </a:r>
            <a:r>
              <a:rPr lang="en-US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18.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完成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完成第二十課作業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C.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温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習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: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四月六日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測驗語文    （ 第13 - 18課）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C2ECFEB-914A-8A65-1E06-12060163B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76"/>
            <a:ext cx="12192000" cy="68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93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66</cp:revision>
  <dcterms:created xsi:type="dcterms:W3CDTF">2021-09-27T08:40:27Z</dcterms:created>
  <dcterms:modified xsi:type="dcterms:W3CDTF">2024-03-31T07:13:06Z</dcterms:modified>
</cp:coreProperties>
</file>